
<file path=[Content_Types].xml><?xml version="1.0" encoding="utf-8"?>
<Types xmlns="http://schemas.openxmlformats.org/package/2006/content-types">
  <Override PartName="/docProps/core.xml" ContentType="application/vnd.openxmlformats-package.core-properties+xml"/>
  <Default Extension="rels" ContentType="application/vnd.openxmlformats-package.relationships+xml"/>
  <Override PartName="/ppt/slideLayouts/slideLayout6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.xml" ContentType="application/vnd.openxmlformats-officedocument.presentationml.slideLayout+xml"/>
  <Default Extension="png" ContentType="image/png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Default Extension="xml" ContentType="application/xml"/>
  <Override PartName="/docProps/app.xml" ContentType="application/vnd.openxmlformats-officedocument.extended-properties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7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2.xml" ContentType="application/vnd.openxmlformats-officedocument.presentationml.slideLayout+xml"/>
  <Default Extension="bin" ContentType="application/vnd.openxmlformats-officedocument.presentationml.printerSettings"/>
  <Override PartName="/ppt/slides/slide1.xml" ContentType="application/vnd.openxmlformats-officedocument.presentationml.slide+xml"/>
  <Default Extension="jpeg" ContentType="image/jpeg"/>
  <Override PartName="/ppt/slideLayouts/slideLayout4.xml" ContentType="application/vnd.openxmlformats-officedocument.presentationml.slideLayout+xml"/>
  <Override PartName="/ppt/tableStyles.xml" ContentType="application/vnd.openxmlformats-officedocument.presentationml.tableStyles+xml"/>
  <Override PartName="/ppt/theme/theme1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 snapToGrid="0" snapToObjects="1">
      <p:cViewPr varScale="1">
        <p:scale>
          <a:sx n="154" d="100"/>
          <a:sy n="154" d="100"/>
        </p:scale>
        <p:origin x="-1144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E823B-EAD0-454B-91C8-947DBD23D171}" type="datetimeFigureOut">
              <a:rPr lang="en-US" smtClean="0"/>
              <a:pPr/>
              <a:t>9/27/10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A72AB-04A4-684F-84FE-CD0865B98FF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E823B-EAD0-454B-91C8-947DBD23D171}" type="datetimeFigureOut">
              <a:rPr lang="en-US" smtClean="0"/>
              <a:pPr/>
              <a:t>9/27/10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A72AB-04A4-684F-84FE-CD0865B98FF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E823B-EAD0-454B-91C8-947DBD23D171}" type="datetimeFigureOut">
              <a:rPr lang="en-US" smtClean="0"/>
              <a:pPr/>
              <a:t>9/27/10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A72AB-04A4-684F-84FE-CD0865B98FF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E823B-EAD0-454B-91C8-947DBD23D171}" type="datetimeFigureOut">
              <a:rPr lang="en-US" smtClean="0"/>
              <a:pPr/>
              <a:t>9/27/10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A72AB-04A4-684F-84FE-CD0865B98FF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E823B-EAD0-454B-91C8-947DBD23D171}" type="datetimeFigureOut">
              <a:rPr lang="en-US" smtClean="0"/>
              <a:pPr/>
              <a:t>9/27/10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A72AB-04A4-684F-84FE-CD0865B98FF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E823B-EAD0-454B-91C8-947DBD23D171}" type="datetimeFigureOut">
              <a:rPr lang="en-US" smtClean="0"/>
              <a:pPr/>
              <a:t>9/27/10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A72AB-04A4-684F-84FE-CD0865B98FF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4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6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4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6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E823B-EAD0-454B-91C8-947DBD23D171}" type="datetimeFigureOut">
              <a:rPr lang="en-US" smtClean="0"/>
              <a:pPr/>
              <a:t>9/27/10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A72AB-04A4-684F-84FE-CD0865B98FF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E823B-EAD0-454B-91C8-947DBD23D171}" type="datetimeFigureOut">
              <a:rPr lang="en-US" smtClean="0"/>
              <a:pPr/>
              <a:t>9/27/10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A72AB-04A4-684F-84FE-CD0865B98FF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E823B-EAD0-454B-91C8-947DBD23D171}" type="datetimeFigureOut">
              <a:rPr lang="en-US" smtClean="0"/>
              <a:pPr/>
              <a:t>9/27/10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A72AB-04A4-684F-84FE-CD0865B98FF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E823B-EAD0-454B-91C8-947DBD23D171}" type="datetimeFigureOut">
              <a:rPr lang="en-US" smtClean="0"/>
              <a:pPr/>
              <a:t>9/27/10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A72AB-04A4-684F-84FE-CD0865B98FF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E823B-EAD0-454B-91C8-947DBD23D171}" type="datetimeFigureOut">
              <a:rPr lang="en-US" smtClean="0"/>
              <a:pPr/>
              <a:t>9/27/10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A72AB-04A4-684F-84FE-CD0865B98FF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BE823B-EAD0-454B-91C8-947DBD23D171}" type="datetimeFigureOut">
              <a:rPr lang="en-US" smtClean="0"/>
              <a:pPr/>
              <a:t>9/27/10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5A72AB-04A4-684F-84FE-CD0865B98FF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gradFill flip="none" rotWithShape="1">
          <a:gsLst>
            <a:gs pos="35000">
              <a:schemeClr val="accent4">
                <a:lumMod val="75000"/>
              </a:schemeClr>
            </a:gs>
            <a:gs pos="100000">
              <a:srgbClr val="FFFFFF"/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494829" y="1068253"/>
            <a:ext cx="4811623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In order to get to the exhibit you have to use the “teleport station.” Right-mouse-click on the beam (shiny column of light ) on the wheel choose  </a:t>
            </a:r>
            <a:r>
              <a:rPr lang="en-US" dirty="0" err="1" smtClean="0"/>
              <a:t>tele</a:t>
            </a:r>
            <a:r>
              <a:rPr lang="en-US" dirty="0" smtClean="0"/>
              <a:t> port- see image No. 1.</a:t>
            </a:r>
          </a:p>
          <a:p>
            <a:endParaRPr lang="en-US" dirty="0" smtClean="0"/>
          </a:p>
          <a:p>
            <a:r>
              <a:rPr lang="en-US" dirty="0" smtClean="0"/>
              <a:t>Once you choose the teleport option your Avatar will sit in the column of light, and a blue “</a:t>
            </a:r>
            <a:r>
              <a:rPr lang="en-US" dirty="0" err="1" smtClean="0"/>
              <a:t>Notecard</a:t>
            </a:r>
            <a:r>
              <a:rPr lang="en-US" dirty="0" smtClean="0"/>
              <a:t>” will appear on the upper-right corner  of your viewer. It has been programmed with just one destination</a:t>
            </a:r>
            <a:r>
              <a:rPr lang="en-US" smtClean="0"/>
              <a:t>, please </a:t>
            </a:r>
            <a:r>
              <a:rPr lang="en-US" dirty="0" smtClean="0"/>
              <a:t>proceed to press the ENERGIZE button. See image No. 2.</a:t>
            </a:r>
            <a:endParaRPr lang="en-US" dirty="0"/>
          </a:p>
        </p:txBody>
      </p:sp>
      <p:pic>
        <p:nvPicPr>
          <p:cNvPr id="6" name="Picture 5" descr="teleport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13606" y="1555649"/>
            <a:ext cx="2484141" cy="47405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1281257" y="0"/>
            <a:ext cx="6921536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How to use the Teleport </a:t>
            </a:r>
            <a:r>
              <a:rPr lang="en-US" sz="40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Station</a:t>
            </a:r>
            <a:endParaRPr lang="en-US" sz="40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pic>
        <p:nvPicPr>
          <p:cNvPr id="11" name="Picture 10" descr="telep notecard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47861" y="4632030"/>
            <a:ext cx="3158591" cy="2225971"/>
          </a:xfrm>
          <a:prstGeom prst="rect">
            <a:avLst/>
          </a:prstGeom>
        </p:spPr>
      </p:pic>
      <p:sp>
        <p:nvSpPr>
          <p:cNvPr id="12" name="Frame 11"/>
          <p:cNvSpPr/>
          <p:nvPr/>
        </p:nvSpPr>
        <p:spPr>
          <a:xfrm>
            <a:off x="4234456" y="5824936"/>
            <a:ext cx="1071995" cy="617738"/>
          </a:xfrm>
          <a:prstGeom prst="fram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3" name="Frame 12"/>
          <p:cNvSpPr/>
          <p:nvPr/>
        </p:nvSpPr>
        <p:spPr>
          <a:xfrm>
            <a:off x="6637542" y="2892459"/>
            <a:ext cx="1093896" cy="584054"/>
          </a:xfrm>
          <a:prstGeom prst="frame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5" name="TextBox 14"/>
          <p:cNvSpPr txBox="1"/>
          <p:nvPr/>
        </p:nvSpPr>
        <p:spPr>
          <a:xfrm>
            <a:off x="6989823" y="1179505"/>
            <a:ext cx="1309749" cy="369332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dirty="0" smtClean="0"/>
              <a:t>Image No. 1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4487858" y="5022225"/>
            <a:ext cx="1309749" cy="369332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dirty="0" smtClean="0"/>
              <a:t>Image No. 2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1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176</TotalTime>
  <Words>115</Words>
  <Application>Microsoft Macintosh PowerPoint</Application>
  <PresentationFormat>On-screen Show (4:3)</PresentationFormat>
  <Paragraphs>6</Paragraphs>
  <Slides>1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>USF Health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Lissa Mangini</dc:creator>
  <cp:lastModifiedBy>Lissa Mangini</cp:lastModifiedBy>
  <cp:revision>2</cp:revision>
  <dcterms:created xsi:type="dcterms:W3CDTF">2010-09-27T20:34:41Z</dcterms:created>
  <dcterms:modified xsi:type="dcterms:W3CDTF">2010-09-27T20:38:05Z</dcterms:modified>
</cp:coreProperties>
</file>