
<file path=[Content_Types].xml><?xml version="1.0" encoding="utf-8"?>
<Types xmlns="http://schemas.openxmlformats.org/package/2006/content-types"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EB361-2E3F-D342-AC4B-69A7F6EDB217}" type="datetimeFigureOut">
              <a:rPr lang="en-US" smtClean="0"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B0D35-0A6D-4844-8D07-E64D335122B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06" y="2688503"/>
            <a:ext cx="6377721" cy="21305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Virtual </a:t>
            </a:r>
            <a:r>
              <a:rPr lang="en-US" dirty="0" err="1" smtClean="0"/>
              <a:t>vSTI</a:t>
            </a:r>
            <a:r>
              <a:rPr lang="en-US" dirty="0" smtClean="0"/>
              <a:t> Exhibit</a:t>
            </a:r>
            <a:br>
              <a:rPr lang="en-US" dirty="0" smtClean="0"/>
            </a:br>
            <a:r>
              <a:rPr lang="en-US" sz="6000" dirty="0" smtClean="0"/>
              <a:t>START HERE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4709316" y="454264"/>
            <a:ext cx="1288573" cy="139987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6758054" y="454264"/>
            <a:ext cx="1288573" cy="139987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11</TotalTime>
  <Words>8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Focus</vt:lpstr>
      <vt:lpstr> Virtual vSTI Exhibit START HERE 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Virtual vSTI Exhibit START HERE </dc:title>
  <dc:creator>Lissa Mangini</dc:creator>
  <cp:lastModifiedBy>Lissa Mangini</cp:lastModifiedBy>
  <cp:revision>1</cp:revision>
  <dcterms:created xsi:type="dcterms:W3CDTF">2010-09-27T20:54:58Z</dcterms:created>
  <dcterms:modified xsi:type="dcterms:W3CDTF">2010-09-27T21:06:27Z</dcterms:modified>
</cp:coreProperties>
</file>